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8"/>
    <p:restoredTop sz="95988"/>
  </p:normalViewPr>
  <p:slideViewPr>
    <p:cSldViewPr snapToGrid="0" snapToObjects="1">
      <p:cViewPr varScale="1">
        <p:scale>
          <a:sx n="105" d="100"/>
          <a:sy n="105" d="100"/>
        </p:scale>
        <p:origin x="200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E8F-FE59-384F-A948-2365C9F408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9296EF-50DD-2247-B876-329171CDF1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BD91E-947F-7544-B5EF-7542D0E84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4AA07-0983-234A-B1E0-786BDE43A7FE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1A7D3-3174-984C-88EB-5E7D8A5AF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C43A3-8BFD-354B-9EAF-B7F80849E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7893D-FB87-7D4B-85AC-C406F44ED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14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8BD9D-E983-AD46-9154-00923FC71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340278-6E8C-E34F-B03B-EBC97FD6E2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BCAA1-A83C-1C49-A7A8-433CB7149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4AA07-0983-234A-B1E0-786BDE43A7FE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B7084-3C5C-DB41-9CE0-E0B59F695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B0DD5-5729-D74F-A2DB-C26537368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7893D-FB87-7D4B-85AC-C406F44ED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510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46E331-D29D-3C4D-AE78-72481E0475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A5BCC2-9DCA-304D-AE45-56488DF706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F2C69D-F80A-4B4F-BD20-4F41B6210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4AA07-0983-234A-B1E0-786BDE43A7FE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47D0B-356B-784C-BAE1-2391EC1E3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6E5C0-7484-A843-95EA-A9003F219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7893D-FB87-7D4B-85AC-C406F44ED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981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66978-967B-2A43-A6A5-F3471071A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83D3E-ECD0-014C-8FE7-58E277C4C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29A9B-233F-2341-9F51-40EA1EEDE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4AA07-0983-234A-B1E0-786BDE43A7FE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7897A-97FD-1C4F-AF5D-F01120137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CDA3D-A80F-834B-9B2C-98D71B4AE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7893D-FB87-7D4B-85AC-C406F44ED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980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C2009-8AD1-4E42-B946-E07EA90A8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84B573-3D22-5549-878D-D26FB0C8E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5B573-E581-D340-A300-6E1CE9FCD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4AA07-0983-234A-B1E0-786BDE43A7FE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AE3F5-41E9-BC45-AA9F-7E73FCCA4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A7F12-7F80-1548-AC0B-62EBB949A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7893D-FB87-7D4B-85AC-C406F44ED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367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AA4E0-B963-854D-B270-328E6E4DA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2FAB5-24AF-C944-B8E5-26B6069E4E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0EFC6-10B5-8442-BE09-30042E2CDD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B35CEC-5B7F-6446-8DE2-0CDFB09AB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4AA07-0983-234A-B1E0-786BDE43A7FE}" type="datetimeFigureOut">
              <a:rPr lang="en-US" smtClean="0"/>
              <a:t>12/3/19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8DC7C7-3037-FE4C-BD5B-FDE5A14A5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70A71-4C45-2646-9611-8E64CA399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7893D-FB87-7D4B-85AC-C406F44ED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2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C070F-7F23-8840-86F3-F2E6049AE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17389-32F8-9445-8252-8CD843B30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969492-5C51-9444-B2E8-5FF08D9A2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9E38C7-A79D-9E4B-9F5C-399CAA3294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464159-62AA-B241-8A80-F3865724B5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054D61-225A-0F4B-BFCC-B35A58A1E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4AA07-0983-234A-B1E0-786BDE43A7FE}" type="datetimeFigureOut">
              <a:rPr lang="en-US" smtClean="0"/>
              <a:t>12/3/19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8838B7-C068-B640-BC06-03404B885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218B24-59E1-3D49-BB9A-C01FCCD62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7893D-FB87-7D4B-85AC-C406F44ED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7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04442-FCBB-3F4A-A713-0AA07684D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089527-FAB4-1649-87BA-B22F88443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4AA07-0983-234A-B1E0-786BDE43A7FE}" type="datetimeFigureOut">
              <a:rPr lang="en-US" smtClean="0"/>
              <a:t>12/3/19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ACAE83-1518-D342-A03E-AB75CBCE9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B6E6A7-F5C7-A64D-8B72-E55509798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7893D-FB87-7D4B-85AC-C406F44ED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447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46AD2C-9678-554B-87C0-9370FC830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4AA07-0983-234A-B1E0-786BDE43A7FE}" type="datetimeFigureOut">
              <a:rPr lang="en-US" smtClean="0"/>
              <a:t>12/3/19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9B7268-F83E-9A43-AD93-28F3BA077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DE9889-17AF-7B41-ADCD-CD6F38BA9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7893D-FB87-7D4B-85AC-C406F44ED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60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A85E9-493A-C144-86D6-451F1F883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7574F-E9DF-E448-8E80-881BB0C31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DAF5FF-C13B-C64F-84FD-0BB44C53C8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A9C420-5DF2-4E42-AE38-380F11842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4AA07-0983-234A-B1E0-786BDE43A7FE}" type="datetimeFigureOut">
              <a:rPr lang="en-US" smtClean="0"/>
              <a:t>12/3/19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2E92F3-DF05-0C4B-9EF9-C60487072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05069A-CE01-F74F-9B1E-8B2BC9E94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7893D-FB87-7D4B-85AC-C406F44ED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366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EA8FD-8705-3240-9D56-7897CEEA0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A21B97-EB41-034B-928B-F1787D066D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520089-31C8-344A-B9EA-890C97554C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EC25C-10A6-FE4E-B2B0-E87504CD9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4AA07-0983-234A-B1E0-786BDE43A7FE}" type="datetimeFigureOut">
              <a:rPr lang="en-US" smtClean="0"/>
              <a:t>12/3/19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0D1566-8312-6A40-BA29-0555168CF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AA71AA-E8EF-3942-AA96-6473F558C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7893D-FB87-7D4B-85AC-C406F44ED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486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3621B1-5DCE-2740-A823-36F1F59C3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A667E-BDA9-024E-ADC2-99AB619BF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3431E-B331-ED47-B3E5-09A0D4E202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4AA07-0983-234A-B1E0-786BDE43A7FE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72C7C-3F02-5E49-81C5-97E96EAAAD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0071E-50B4-F84C-8C48-CB7A56835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F7893D-FB87-7D4B-85AC-C406F44ED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628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tiff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C7AC85FB-322B-CE49-A286-ADDDA9C82A53}"/>
              </a:ext>
            </a:extLst>
          </p:cNvPr>
          <p:cNvGrpSpPr/>
          <p:nvPr/>
        </p:nvGrpSpPr>
        <p:grpSpPr>
          <a:xfrm rot="16200000">
            <a:off x="4663346" y="-1378172"/>
            <a:ext cx="3243262" cy="9400030"/>
            <a:chOff x="4743450" y="884873"/>
            <a:chExt cx="3243262" cy="9400030"/>
          </a:xfrm>
        </p:grpSpPr>
        <p:pic>
          <p:nvPicPr>
            <p:cNvPr id="6" name="Picture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C229691A-29BD-A247-BCB2-322CBF2B75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767" t="12164" r="32323" b="9462"/>
            <a:stretch/>
          </p:blipFill>
          <p:spPr>
            <a:xfrm>
              <a:off x="4743450" y="884873"/>
              <a:ext cx="3243262" cy="9400030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B32F265-FF08-F443-B49C-2EE767E990E4}"/>
                </a:ext>
              </a:extLst>
            </p:cNvPr>
            <p:cNvGrpSpPr/>
            <p:nvPr/>
          </p:nvGrpSpPr>
          <p:grpSpPr>
            <a:xfrm>
              <a:off x="5014998" y="1172647"/>
              <a:ext cx="2585953" cy="4002137"/>
              <a:chOff x="5014998" y="1172647"/>
              <a:chExt cx="2585953" cy="4002137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35A90099-29FF-884E-96CB-6680445C88BE}"/>
                  </a:ext>
                </a:extLst>
              </p:cNvPr>
              <p:cNvCxnSpPr/>
              <p:nvPr/>
            </p:nvCxnSpPr>
            <p:spPr>
              <a:xfrm flipH="1">
                <a:off x="5100638" y="1357313"/>
                <a:ext cx="371475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1944FD4-B5E2-AF4A-961F-7FAF0258A9C2}"/>
                  </a:ext>
                </a:extLst>
              </p:cNvPr>
              <p:cNvSpPr txBox="1"/>
              <p:nvPr/>
            </p:nvSpPr>
            <p:spPr>
              <a:xfrm>
                <a:off x="5586413" y="1172647"/>
                <a:ext cx="20145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Order Confirmation</a:t>
                </a: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AA8B99E-E064-6645-B3B4-4505A1592A9A}"/>
                  </a:ext>
                </a:extLst>
              </p:cNvPr>
              <p:cNvGrpSpPr/>
              <p:nvPr/>
            </p:nvGrpSpPr>
            <p:grpSpPr>
              <a:xfrm>
                <a:off x="5072063" y="1949596"/>
                <a:ext cx="1743006" cy="1457488"/>
                <a:chOff x="5006975" y="2345697"/>
                <a:chExt cx="1743006" cy="1457488"/>
              </a:xfrm>
            </p:grpSpPr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59C39DF0-DB33-3848-991D-82B84FBAAA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22394"/>
                <a:stretch/>
              </p:blipFill>
              <p:spPr>
                <a:xfrm>
                  <a:off x="5006975" y="2345697"/>
                  <a:ext cx="1743006" cy="1299752"/>
                </a:xfrm>
                <a:prstGeom prst="rect">
                  <a:avLst/>
                </a:prstGeom>
              </p:spPr>
            </p:pic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C3632A2C-6248-5F45-BE93-0671A8112F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00638" y="3539672"/>
                  <a:ext cx="485775" cy="220117"/>
                </a:xfrm>
                <a:prstGeom prst="rect">
                  <a:avLst/>
                </a:prstGeom>
              </p:spPr>
            </p:pic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F657B38F-394B-2D4E-953E-5BEE54A6652D}"/>
                    </a:ext>
                  </a:extLst>
                </p:cNvPr>
                <p:cNvSpPr txBox="1"/>
                <p:nvPr/>
              </p:nvSpPr>
              <p:spPr>
                <a:xfrm>
                  <a:off x="5586413" y="3518492"/>
                  <a:ext cx="470000" cy="2846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50" dirty="0"/>
                    <a:t>+ </a:t>
                  </a:r>
                  <a:r>
                    <a:rPr lang="en-US" sz="1250" dirty="0">
                      <a:highlight>
                        <a:srgbClr val="808080"/>
                      </a:highlight>
                    </a:rPr>
                    <a:t>2</a:t>
                  </a:r>
                  <a:r>
                    <a:rPr lang="en-US" sz="1250" dirty="0"/>
                    <a:t> -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240730CF-593F-2646-A4C5-52AD31972B81}"/>
                    </a:ext>
                  </a:extLst>
                </p:cNvPr>
                <p:cNvSpPr txBox="1"/>
                <p:nvPr/>
              </p:nvSpPr>
              <p:spPr>
                <a:xfrm>
                  <a:off x="5981975" y="3518492"/>
                  <a:ext cx="653875" cy="2846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50" u="sng" dirty="0"/>
                    <a:t>Delete</a:t>
                  </a:r>
                </a:p>
              </p:txBody>
            </p:sp>
          </p:grp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CD4C226F-D8DB-024A-B61F-412BDFC1C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65726" y="4911271"/>
                <a:ext cx="485775" cy="220117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BD29341-A622-2348-A6A7-190840A40B0A}"/>
                  </a:ext>
                </a:extLst>
              </p:cNvPr>
              <p:cNvSpPr txBox="1"/>
              <p:nvPr/>
            </p:nvSpPr>
            <p:spPr>
              <a:xfrm>
                <a:off x="5651501" y="4890091"/>
                <a:ext cx="470000" cy="284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50" dirty="0"/>
                  <a:t>+ </a:t>
                </a:r>
                <a:r>
                  <a:rPr lang="en-US" sz="1250" dirty="0">
                    <a:highlight>
                      <a:srgbClr val="808080"/>
                    </a:highlight>
                  </a:rPr>
                  <a:t>2</a:t>
                </a:r>
                <a:r>
                  <a:rPr lang="en-US" sz="1250" dirty="0"/>
                  <a:t> -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8111B7-90AC-9B47-974A-2C8A4F94F5C2}"/>
                  </a:ext>
                </a:extLst>
              </p:cNvPr>
              <p:cNvSpPr txBox="1"/>
              <p:nvPr/>
            </p:nvSpPr>
            <p:spPr>
              <a:xfrm>
                <a:off x="6047063" y="4890091"/>
                <a:ext cx="653875" cy="284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50" u="sng" dirty="0"/>
                  <a:t>Delete</a:t>
                </a:r>
              </a:p>
            </p:txBody>
          </p:sp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3CE2EFC0-6889-A04D-80A7-AA95064CF6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2394" b="14606"/>
              <a:stretch/>
            </p:blipFill>
            <p:spPr>
              <a:xfrm>
                <a:off x="5014998" y="3718358"/>
                <a:ext cx="1743006" cy="1055132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600E8F-0645-5A46-802A-6A87542686B1}"/>
                  </a:ext>
                </a:extLst>
              </p:cNvPr>
              <p:cNvSpPr txBox="1"/>
              <p:nvPr/>
            </p:nvSpPr>
            <p:spPr>
              <a:xfrm>
                <a:off x="6815069" y="2994356"/>
                <a:ext cx="6864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Rs 75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2C5C72A-64E3-EB40-9B54-2914BB3D3987}"/>
                  </a:ext>
                </a:extLst>
              </p:cNvPr>
              <p:cNvSpPr txBox="1"/>
              <p:nvPr/>
            </p:nvSpPr>
            <p:spPr>
              <a:xfrm>
                <a:off x="6810363" y="4773806"/>
                <a:ext cx="6864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Rs 75</a:t>
                </a:r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44C114-1FCC-3645-8268-CDC144E0C58D}"/>
                </a:ext>
              </a:extLst>
            </p:cNvPr>
            <p:cNvCxnSpPr/>
            <p:nvPr/>
          </p:nvCxnSpPr>
          <p:spPr>
            <a:xfrm>
              <a:off x="5014998" y="1814513"/>
              <a:ext cx="258595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3828B49-14A7-6B4E-B4B5-2AFBFC3B948B}"/>
                </a:ext>
              </a:extLst>
            </p:cNvPr>
            <p:cNvSpPr txBox="1"/>
            <p:nvPr/>
          </p:nvSpPr>
          <p:spPr>
            <a:xfrm>
              <a:off x="4917006" y="1600088"/>
              <a:ext cx="1223605" cy="284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50" dirty="0"/>
                <a:t>Order Summary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E6BE423-C5B3-2A40-BC67-C857B0BF09B0}"/>
                </a:ext>
              </a:extLst>
            </p:cNvPr>
            <p:cNvCxnSpPr/>
            <p:nvPr/>
          </p:nvCxnSpPr>
          <p:spPr>
            <a:xfrm>
              <a:off x="5014998" y="6787116"/>
              <a:ext cx="258595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A6B6436-7C8A-224B-BE50-D7D6C9531A7A}"/>
                </a:ext>
              </a:extLst>
            </p:cNvPr>
            <p:cNvSpPr txBox="1"/>
            <p:nvPr/>
          </p:nvSpPr>
          <p:spPr>
            <a:xfrm>
              <a:off x="4932419" y="6537064"/>
              <a:ext cx="1798056" cy="284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50" dirty="0"/>
                <a:t>Delivery/Pickup Location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25E403C-C270-6D4F-ACAD-C6662847D7E6}"/>
                </a:ext>
              </a:extLst>
            </p:cNvPr>
            <p:cNvCxnSpPr/>
            <p:nvPr/>
          </p:nvCxnSpPr>
          <p:spPr>
            <a:xfrm>
              <a:off x="4961717" y="6081498"/>
              <a:ext cx="258595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F07800C-FE09-D941-B207-4B3AFC96DD7C}"/>
                </a:ext>
              </a:extLst>
            </p:cNvPr>
            <p:cNvSpPr txBox="1"/>
            <p:nvPr/>
          </p:nvSpPr>
          <p:spPr>
            <a:xfrm>
              <a:off x="4903390" y="5796806"/>
              <a:ext cx="871264" cy="284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50" dirty="0"/>
                <a:t>Billing Info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BC6E962-FC45-6140-942A-4F2411EB1419}"/>
                </a:ext>
              </a:extLst>
            </p:cNvPr>
            <p:cNvSpPr txBox="1"/>
            <p:nvPr/>
          </p:nvSpPr>
          <p:spPr>
            <a:xfrm>
              <a:off x="4945766" y="6143582"/>
              <a:ext cx="1280351" cy="284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50" b="1" dirty="0"/>
                <a:t>Cash on delivery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DC2175B-F80B-5D4F-AD3F-21273540423A}"/>
                </a:ext>
              </a:extLst>
            </p:cNvPr>
            <p:cNvSpPr txBox="1"/>
            <p:nvPr/>
          </p:nvSpPr>
          <p:spPr>
            <a:xfrm>
              <a:off x="4942203" y="6849212"/>
              <a:ext cx="1281248" cy="669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50" b="1" dirty="0"/>
                <a:t>123 Main street.</a:t>
              </a:r>
            </a:p>
            <a:p>
              <a:r>
                <a:rPr lang="en-US" sz="1250" b="1" dirty="0"/>
                <a:t>Unit 24</a:t>
              </a:r>
            </a:p>
            <a:p>
              <a:r>
                <a:rPr lang="en-US" sz="1250" b="1" dirty="0" err="1"/>
                <a:t>Zipcode</a:t>
              </a:r>
              <a:r>
                <a:rPr lang="en-US" sz="1250" b="1" dirty="0"/>
                <a:t> 890765</a:t>
              </a: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3B856A45-C05B-1C4A-A5B4-5C2E5487E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32851" y="8505959"/>
              <a:ext cx="1981200" cy="469900"/>
            </a:xfrm>
            <a:prstGeom prst="rect">
              <a:avLst/>
            </a:prstGeom>
          </p:spPr>
        </p:pic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68178FC-EA51-7F44-BCB6-FDC2863B631C}"/>
              </a:ext>
            </a:extLst>
          </p:cNvPr>
          <p:cNvCxnSpPr>
            <a:cxnSpLocks/>
          </p:cNvCxnSpPr>
          <p:nvPr/>
        </p:nvCxnSpPr>
        <p:spPr>
          <a:xfrm flipV="1">
            <a:off x="5860549" y="2085973"/>
            <a:ext cx="10133" cy="84294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395E720-6017-CF41-A02B-5CD561F13F0B}"/>
              </a:ext>
            </a:extLst>
          </p:cNvPr>
          <p:cNvSpPr txBox="1"/>
          <p:nvPr/>
        </p:nvSpPr>
        <p:spPr>
          <a:xfrm rot="16200000">
            <a:off x="4900147" y="3280436"/>
            <a:ext cx="2651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Order Cost:     150</a:t>
            </a:r>
          </a:p>
        </p:txBody>
      </p:sp>
    </p:spTree>
    <p:extLst>
      <p:ext uri="{BB962C8B-B14F-4D97-AF65-F5344CB8AC3E}">
        <p14:creationId xmlns:p14="http://schemas.microsoft.com/office/powerpoint/2010/main" val="4020793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4D6DDD63-428B-6D41-8558-330DF0A58295}"/>
              </a:ext>
            </a:extLst>
          </p:cNvPr>
          <p:cNvGrpSpPr/>
          <p:nvPr/>
        </p:nvGrpSpPr>
        <p:grpSpPr>
          <a:xfrm rot="16200000">
            <a:off x="4201136" y="-1805464"/>
            <a:ext cx="4362752" cy="10911840"/>
            <a:chOff x="4700586" y="926592"/>
            <a:chExt cx="4362752" cy="10911840"/>
          </a:xfrm>
        </p:grpSpPr>
        <p:pic>
          <p:nvPicPr>
            <p:cNvPr id="5" name="Picture 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2353F3E-6C29-6B40-BF8B-FFAC87B21F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081" t="11303" r="32174" b="10417"/>
            <a:stretch/>
          </p:blipFill>
          <p:spPr>
            <a:xfrm>
              <a:off x="4700586" y="926592"/>
              <a:ext cx="4362752" cy="109118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04BCB11-9C7F-C941-8609-6D4113975A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53" b="17714"/>
            <a:stretch/>
          </p:blipFill>
          <p:spPr>
            <a:xfrm>
              <a:off x="5109899" y="1937757"/>
              <a:ext cx="3364216" cy="2252028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F3AB769-AD4C-2A47-89C6-1D11B2A98073}"/>
                </a:ext>
              </a:extLst>
            </p:cNvPr>
            <p:cNvGrpSpPr/>
            <p:nvPr/>
          </p:nvGrpSpPr>
          <p:grpSpPr>
            <a:xfrm>
              <a:off x="5125606" y="4182312"/>
              <a:ext cx="2078830" cy="773111"/>
              <a:chOff x="5125606" y="3667958"/>
              <a:chExt cx="2078830" cy="773111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D87866D-6D88-0C4B-8B71-F3A194746ABF}"/>
                  </a:ext>
                </a:extLst>
              </p:cNvPr>
              <p:cNvSpPr/>
              <p:nvPr/>
            </p:nvSpPr>
            <p:spPr>
              <a:xfrm>
                <a:off x="5125606" y="3667958"/>
                <a:ext cx="8595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Quality</a:t>
                </a:r>
              </a:p>
            </p:txBody>
          </p:sp>
          <p:sp>
            <p:nvSpPr>
              <p:cNvPr id="16" name="5-Point Star 15">
                <a:extLst>
                  <a:ext uri="{FF2B5EF4-FFF2-40B4-BE49-F238E27FC236}">
                    <a16:creationId xmlns:a16="http://schemas.microsoft.com/office/drawing/2014/main" id="{51AD7A53-063F-D24D-ADC9-211B3891C808}"/>
                  </a:ext>
                </a:extLst>
              </p:cNvPr>
              <p:cNvSpPr/>
              <p:nvPr/>
            </p:nvSpPr>
            <p:spPr>
              <a:xfrm>
                <a:off x="6875824" y="4083881"/>
                <a:ext cx="328612" cy="357188"/>
              </a:xfrm>
              <a:prstGeom prst="star5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5-Point Star 16">
                <a:extLst>
                  <a:ext uri="{FF2B5EF4-FFF2-40B4-BE49-F238E27FC236}">
                    <a16:creationId xmlns:a16="http://schemas.microsoft.com/office/drawing/2014/main" id="{1864E778-887F-7149-AC2D-0F104CB6DD9F}"/>
                  </a:ext>
                </a:extLst>
              </p:cNvPr>
              <p:cNvSpPr/>
              <p:nvPr/>
            </p:nvSpPr>
            <p:spPr>
              <a:xfrm>
                <a:off x="6467858" y="4083881"/>
                <a:ext cx="328612" cy="357188"/>
              </a:xfrm>
              <a:prstGeom prst="star5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5-Point Star 17">
                <a:extLst>
                  <a:ext uri="{FF2B5EF4-FFF2-40B4-BE49-F238E27FC236}">
                    <a16:creationId xmlns:a16="http://schemas.microsoft.com/office/drawing/2014/main" id="{52451710-2365-5C46-AEB1-3B4EBAD50AD3}"/>
                  </a:ext>
                </a:extLst>
              </p:cNvPr>
              <p:cNvSpPr/>
              <p:nvPr/>
            </p:nvSpPr>
            <p:spPr>
              <a:xfrm>
                <a:off x="6041219" y="4083881"/>
                <a:ext cx="328612" cy="357188"/>
              </a:xfrm>
              <a:prstGeom prst="star5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5-Point Star 18">
                <a:extLst>
                  <a:ext uri="{FF2B5EF4-FFF2-40B4-BE49-F238E27FC236}">
                    <a16:creationId xmlns:a16="http://schemas.microsoft.com/office/drawing/2014/main" id="{09363D1D-514E-FD4F-A923-AE15961AD6AF}"/>
                  </a:ext>
                </a:extLst>
              </p:cNvPr>
              <p:cNvSpPr/>
              <p:nvPr/>
            </p:nvSpPr>
            <p:spPr>
              <a:xfrm>
                <a:off x="5602844" y="4083881"/>
                <a:ext cx="328612" cy="357188"/>
              </a:xfrm>
              <a:prstGeom prst="star5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5-Point Star 19">
                <a:extLst>
                  <a:ext uri="{FF2B5EF4-FFF2-40B4-BE49-F238E27FC236}">
                    <a16:creationId xmlns:a16="http://schemas.microsoft.com/office/drawing/2014/main" id="{F7E17DE0-7F1A-8446-96F2-BCAE6D031180}"/>
                  </a:ext>
                </a:extLst>
              </p:cNvPr>
              <p:cNvSpPr/>
              <p:nvPr/>
            </p:nvSpPr>
            <p:spPr>
              <a:xfrm>
                <a:off x="5151715" y="4083881"/>
                <a:ext cx="328612" cy="357188"/>
              </a:xfrm>
              <a:prstGeom prst="star5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92DE1EB-08A5-984C-9936-97E775A4F02B}"/>
                </a:ext>
              </a:extLst>
            </p:cNvPr>
            <p:cNvGrpSpPr/>
            <p:nvPr/>
          </p:nvGrpSpPr>
          <p:grpSpPr>
            <a:xfrm>
              <a:off x="5079697" y="5180453"/>
              <a:ext cx="2078830" cy="773111"/>
              <a:chOff x="5125606" y="3667958"/>
              <a:chExt cx="2078830" cy="773111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CAF4E9-A156-A649-85D6-1E3C1789FD49}"/>
                  </a:ext>
                </a:extLst>
              </p:cNvPr>
              <p:cNvSpPr/>
              <p:nvPr/>
            </p:nvSpPr>
            <p:spPr>
              <a:xfrm>
                <a:off x="5125606" y="3667958"/>
                <a:ext cx="10032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Quantity</a:t>
                </a:r>
              </a:p>
            </p:txBody>
          </p:sp>
          <p:sp>
            <p:nvSpPr>
              <p:cNvPr id="25" name="5-Point Star 24">
                <a:extLst>
                  <a:ext uri="{FF2B5EF4-FFF2-40B4-BE49-F238E27FC236}">
                    <a16:creationId xmlns:a16="http://schemas.microsoft.com/office/drawing/2014/main" id="{6CD29DCC-2651-7F4A-BB53-B1B74ADA7A99}"/>
                  </a:ext>
                </a:extLst>
              </p:cNvPr>
              <p:cNvSpPr/>
              <p:nvPr/>
            </p:nvSpPr>
            <p:spPr>
              <a:xfrm>
                <a:off x="6875824" y="4083881"/>
                <a:ext cx="328612" cy="357188"/>
              </a:xfrm>
              <a:prstGeom prst="star5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5-Point Star 25">
                <a:extLst>
                  <a:ext uri="{FF2B5EF4-FFF2-40B4-BE49-F238E27FC236}">
                    <a16:creationId xmlns:a16="http://schemas.microsoft.com/office/drawing/2014/main" id="{A86F1A16-182C-D044-AD38-6B254E1B6123}"/>
                  </a:ext>
                </a:extLst>
              </p:cNvPr>
              <p:cNvSpPr/>
              <p:nvPr/>
            </p:nvSpPr>
            <p:spPr>
              <a:xfrm>
                <a:off x="6467858" y="4083881"/>
                <a:ext cx="328612" cy="357188"/>
              </a:xfrm>
              <a:prstGeom prst="star5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5-Point Star 26">
                <a:extLst>
                  <a:ext uri="{FF2B5EF4-FFF2-40B4-BE49-F238E27FC236}">
                    <a16:creationId xmlns:a16="http://schemas.microsoft.com/office/drawing/2014/main" id="{C8B22307-840F-0846-BDF5-3E82D990F3FE}"/>
                  </a:ext>
                </a:extLst>
              </p:cNvPr>
              <p:cNvSpPr/>
              <p:nvPr/>
            </p:nvSpPr>
            <p:spPr>
              <a:xfrm>
                <a:off x="6041219" y="4083881"/>
                <a:ext cx="328612" cy="357188"/>
              </a:xfrm>
              <a:prstGeom prst="star5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5-Point Star 27">
                <a:extLst>
                  <a:ext uri="{FF2B5EF4-FFF2-40B4-BE49-F238E27FC236}">
                    <a16:creationId xmlns:a16="http://schemas.microsoft.com/office/drawing/2014/main" id="{D558D581-D3D2-934C-80AC-4A64C941E85A}"/>
                  </a:ext>
                </a:extLst>
              </p:cNvPr>
              <p:cNvSpPr/>
              <p:nvPr/>
            </p:nvSpPr>
            <p:spPr>
              <a:xfrm>
                <a:off x="5602844" y="4083881"/>
                <a:ext cx="328612" cy="357188"/>
              </a:xfrm>
              <a:prstGeom prst="star5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5-Point Star 28">
                <a:extLst>
                  <a:ext uri="{FF2B5EF4-FFF2-40B4-BE49-F238E27FC236}">
                    <a16:creationId xmlns:a16="http://schemas.microsoft.com/office/drawing/2014/main" id="{475BDA0D-0ECC-384B-AAC8-91FF643E9E8A}"/>
                  </a:ext>
                </a:extLst>
              </p:cNvPr>
              <p:cNvSpPr/>
              <p:nvPr/>
            </p:nvSpPr>
            <p:spPr>
              <a:xfrm>
                <a:off x="5151715" y="4083881"/>
                <a:ext cx="328612" cy="357188"/>
              </a:xfrm>
              <a:prstGeom prst="star5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261EC78-078C-F44B-8B34-538D11263418}"/>
                </a:ext>
              </a:extLst>
            </p:cNvPr>
            <p:cNvGrpSpPr/>
            <p:nvPr/>
          </p:nvGrpSpPr>
          <p:grpSpPr>
            <a:xfrm>
              <a:off x="5091518" y="6131778"/>
              <a:ext cx="2078830" cy="773111"/>
              <a:chOff x="5125606" y="3667958"/>
              <a:chExt cx="2078830" cy="773111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ADDD94E-EBBB-624A-B1AC-FFB6915A8B0C}"/>
                  </a:ext>
                </a:extLst>
              </p:cNvPr>
              <p:cNvSpPr/>
              <p:nvPr/>
            </p:nvSpPr>
            <p:spPr>
              <a:xfrm>
                <a:off x="5125606" y="3667958"/>
                <a:ext cx="9514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Delivery</a:t>
                </a:r>
              </a:p>
            </p:txBody>
          </p:sp>
          <p:sp>
            <p:nvSpPr>
              <p:cNvPr id="32" name="5-Point Star 31">
                <a:extLst>
                  <a:ext uri="{FF2B5EF4-FFF2-40B4-BE49-F238E27FC236}">
                    <a16:creationId xmlns:a16="http://schemas.microsoft.com/office/drawing/2014/main" id="{DDFC94C3-83DF-4F45-A5FB-AE4DEDA4DA94}"/>
                  </a:ext>
                </a:extLst>
              </p:cNvPr>
              <p:cNvSpPr/>
              <p:nvPr/>
            </p:nvSpPr>
            <p:spPr>
              <a:xfrm>
                <a:off x="6875824" y="4083881"/>
                <a:ext cx="328612" cy="357188"/>
              </a:xfrm>
              <a:prstGeom prst="star5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5-Point Star 32">
                <a:extLst>
                  <a:ext uri="{FF2B5EF4-FFF2-40B4-BE49-F238E27FC236}">
                    <a16:creationId xmlns:a16="http://schemas.microsoft.com/office/drawing/2014/main" id="{574B6C78-B781-8240-87EF-77DEF3E215FB}"/>
                  </a:ext>
                </a:extLst>
              </p:cNvPr>
              <p:cNvSpPr/>
              <p:nvPr/>
            </p:nvSpPr>
            <p:spPr>
              <a:xfrm>
                <a:off x="6467858" y="4083881"/>
                <a:ext cx="328612" cy="357188"/>
              </a:xfrm>
              <a:prstGeom prst="star5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5-Point Star 33">
                <a:extLst>
                  <a:ext uri="{FF2B5EF4-FFF2-40B4-BE49-F238E27FC236}">
                    <a16:creationId xmlns:a16="http://schemas.microsoft.com/office/drawing/2014/main" id="{67090379-BF5D-BC4B-8B81-AEB13A5EC9CC}"/>
                  </a:ext>
                </a:extLst>
              </p:cNvPr>
              <p:cNvSpPr/>
              <p:nvPr/>
            </p:nvSpPr>
            <p:spPr>
              <a:xfrm>
                <a:off x="6041219" y="4083881"/>
                <a:ext cx="328612" cy="357188"/>
              </a:xfrm>
              <a:prstGeom prst="star5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5-Point Star 34">
                <a:extLst>
                  <a:ext uri="{FF2B5EF4-FFF2-40B4-BE49-F238E27FC236}">
                    <a16:creationId xmlns:a16="http://schemas.microsoft.com/office/drawing/2014/main" id="{D392BFA0-3D5E-E74E-98F8-F2EC32EA0A4E}"/>
                  </a:ext>
                </a:extLst>
              </p:cNvPr>
              <p:cNvSpPr/>
              <p:nvPr/>
            </p:nvSpPr>
            <p:spPr>
              <a:xfrm>
                <a:off x="5602844" y="4083881"/>
                <a:ext cx="328612" cy="357188"/>
              </a:xfrm>
              <a:prstGeom prst="star5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5-Point Star 35">
                <a:extLst>
                  <a:ext uri="{FF2B5EF4-FFF2-40B4-BE49-F238E27FC236}">
                    <a16:creationId xmlns:a16="http://schemas.microsoft.com/office/drawing/2014/main" id="{07F31AA1-8A46-C542-AD12-171A4F64581B}"/>
                  </a:ext>
                </a:extLst>
              </p:cNvPr>
              <p:cNvSpPr/>
              <p:nvPr/>
            </p:nvSpPr>
            <p:spPr>
              <a:xfrm>
                <a:off x="5151715" y="4083881"/>
                <a:ext cx="328612" cy="357188"/>
              </a:xfrm>
              <a:prstGeom prst="star5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B8F3EE5-38A2-9B47-A553-447F86480A63}"/>
                </a:ext>
              </a:extLst>
            </p:cNvPr>
            <p:cNvGrpSpPr/>
            <p:nvPr/>
          </p:nvGrpSpPr>
          <p:grpSpPr>
            <a:xfrm>
              <a:off x="5102437" y="7029192"/>
              <a:ext cx="2078830" cy="773111"/>
              <a:chOff x="5125606" y="3667958"/>
              <a:chExt cx="2078830" cy="773111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FC2998D-33F2-474A-8F8B-5D53B5246B1E}"/>
                  </a:ext>
                </a:extLst>
              </p:cNvPr>
              <p:cNvSpPr/>
              <p:nvPr/>
            </p:nvSpPr>
            <p:spPr>
              <a:xfrm>
                <a:off x="5125606" y="3667958"/>
                <a:ext cx="7541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Flavor</a:t>
                </a:r>
              </a:p>
            </p:txBody>
          </p:sp>
          <p:sp>
            <p:nvSpPr>
              <p:cNvPr id="39" name="5-Point Star 38">
                <a:extLst>
                  <a:ext uri="{FF2B5EF4-FFF2-40B4-BE49-F238E27FC236}">
                    <a16:creationId xmlns:a16="http://schemas.microsoft.com/office/drawing/2014/main" id="{33513F19-66F6-F84F-9434-0CE440A4FDCC}"/>
                  </a:ext>
                </a:extLst>
              </p:cNvPr>
              <p:cNvSpPr/>
              <p:nvPr/>
            </p:nvSpPr>
            <p:spPr>
              <a:xfrm>
                <a:off x="6875824" y="4083881"/>
                <a:ext cx="328612" cy="357188"/>
              </a:xfrm>
              <a:prstGeom prst="star5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5-Point Star 39">
                <a:extLst>
                  <a:ext uri="{FF2B5EF4-FFF2-40B4-BE49-F238E27FC236}">
                    <a16:creationId xmlns:a16="http://schemas.microsoft.com/office/drawing/2014/main" id="{98D174D4-A83F-6340-9186-F2B509D0AB44}"/>
                  </a:ext>
                </a:extLst>
              </p:cNvPr>
              <p:cNvSpPr/>
              <p:nvPr/>
            </p:nvSpPr>
            <p:spPr>
              <a:xfrm>
                <a:off x="6467858" y="4083881"/>
                <a:ext cx="328612" cy="357188"/>
              </a:xfrm>
              <a:prstGeom prst="star5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5-Point Star 40">
                <a:extLst>
                  <a:ext uri="{FF2B5EF4-FFF2-40B4-BE49-F238E27FC236}">
                    <a16:creationId xmlns:a16="http://schemas.microsoft.com/office/drawing/2014/main" id="{76A63298-DED9-1D42-8640-3C576B287565}"/>
                  </a:ext>
                </a:extLst>
              </p:cNvPr>
              <p:cNvSpPr/>
              <p:nvPr/>
            </p:nvSpPr>
            <p:spPr>
              <a:xfrm>
                <a:off x="6041219" y="4083881"/>
                <a:ext cx="328612" cy="357188"/>
              </a:xfrm>
              <a:prstGeom prst="star5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5-Point Star 41">
                <a:extLst>
                  <a:ext uri="{FF2B5EF4-FFF2-40B4-BE49-F238E27FC236}">
                    <a16:creationId xmlns:a16="http://schemas.microsoft.com/office/drawing/2014/main" id="{1CC730E3-0357-B74B-88EB-26A17504A193}"/>
                  </a:ext>
                </a:extLst>
              </p:cNvPr>
              <p:cNvSpPr/>
              <p:nvPr/>
            </p:nvSpPr>
            <p:spPr>
              <a:xfrm>
                <a:off x="5602844" y="4083881"/>
                <a:ext cx="328612" cy="357188"/>
              </a:xfrm>
              <a:prstGeom prst="star5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5-Point Star 42">
                <a:extLst>
                  <a:ext uri="{FF2B5EF4-FFF2-40B4-BE49-F238E27FC236}">
                    <a16:creationId xmlns:a16="http://schemas.microsoft.com/office/drawing/2014/main" id="{355E42D8-BDC8-8E47-8881-79B7CF023963}"/>
                  </a:ext>
                </a:extLst>
              </p:cNvPr>
              <p:cNvSpPr/>
              <p:nvPr/>
            </p:nvSpPr>
            <p:spPr>
              <a:xfrm>
                <a:off x="5151715" y="4083881"/>
                <a:ext cx="328612" cy="357188"/>
              </a:xfrm>
              <a:prstGeom prst="star5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71422A3-0A1F-4544-B4DD-6CAB4C963446}"/>
                </a:ext>
              </a:extLst>
            </p:cNvPr>
            <p:cNvGrpSpPr/>
            <p:nvPr/>
          </p:nvGrpSpPr>
          <p:grpSpPr>
            <a:xfrm>
              <a:off x="5125606" y="7978424"/>
              <a:ext cx="2078830" cy="773111"/>
              <a:chOff x="5125606" y="3667958"/>
              <a:chExt cx="2078830" cy="773111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68CC9E3-F8D8-9A4F-87F0-6D3AEEB579DD}"/>
                  </a:ext>
                </a:extLst>
              </p:cNvPr>
              <p:cNvSpPr/>
              <p:nvPr/>
            </p:nvSpPr>
            <p:spPr>
              <a:xfrm>
                <a:off x="5125606" y="3667958"/>
                <a:ext cx="11103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Packaging</a:t>
                </a:r>
              </a:p>
            </p:txBody>
          </p:sp>
          <p:sp>
            <p:nvSpPr>
              <p:cNvPr id="46" name="5-Point Star 45">
                <a:extLst>
                  <a:ext uri="{FF2B5EF4-FFF2-40B4-BE49-F238E27FC236}">
                    <a16:creationId xmlns:a16="http://schemas.microsoft.com/office/drawing/2014/main" id="{D02B1733-9164-1E44-9469-3004C9FD838C}"/>
                  </a:ext>
                </a:extLst>
              </p:cNvPr>
              <p:cNvSpPr/>
              <p:nvPr/>
            </p:nvSpPr>
            <p:spPr>
              <a:xfrm>
                <a:off x="6875824" y="4083881"/>
                <a:ext cx="328612" cy="357188"/>
              </a:xfrm>
              <a:prstGeom prst="star5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5-Point Star 46">
                <a:extLst>
                  <a:ext uri="{FF2B5EF4-FFF2-40B4-BE49-F238E27FC236}">
                    <a16:creationId xmlns:a16="http://schemas.microsoft.com/office/drawing/2014/main" id="{27511DD3-2E53-5940-943E-8D4F4532D022}"/>
                  </a:ext>
                </a:extLst>
              </p:cNvPr>
              <p:cNvSpPr/>
              <p:nvPr/>
            </p:nvSpPr>
            <p:spPr>
              <a:xfrm>
                <a:off x="6467858" y="4083881"/>
                <a:ext cx="328612" cy="357188"/>
              </a:xfrm>
              <a:prstGeom prst="star5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5-Point Star 47">
                <a:extLst>
                  <a:ext uri="{FF2B5EF4-FFF2-40B4-BE49-F238E27FC236}">
                    <a16:creationId xmlns:a16="http://schemas.microsoft.com/office/drawing/2014/main" id="{BCEC4CA8-0FCC-784C-AC3C-518C338AC323}"/>
                  </a:ext>
                </a:extLst>
              </p:cNvPr>
              <p:cNvSpPr/>
              <p:nvPr/>
            </p:nvSpPr>
            <p:spPr>
              <a:xfrm>
                <a:off x="6041219" y="4083881"/>
                <a:ext cx="328612" cy="357188"/>
              </a:xfrm>
              <a:prstGeom prst="star5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5-Point Star 48">
                <a:extLst>
                  <a:ext uri="{FF2B5EF4-FFF2-40B4-BE49-F238E27FC236}">
                    <a16:creationId xmlns:a16="http://schemas.microsoft.com/office/drawing/2014/main" id="{62F246E8-E43D-F04F-A2AA-C882E483AE85}"/>
                  </a:ext>
                </a:extLst>
              </p:cNvPr>
              <p:cNvSpPr/>
              <p:nvPr/>
            </p:nvSpPr>
            <p:spPr>
              <a:xfrm>
                <a:off x="5602844" y="4083881"/>
                <a:ext cx="328612" cy="357188"/>
              </a:xfrm>
              <a:prstGeom prst="star5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5-Point Star 49">
                <a:extLst>
                  <a:ext uri="{FF2B5EF4-FFF2-40B4-BE49-F238E27FC236}">
                    <a16:creationId xmlns:a16="http://schemas.microsoft.com/office/drawing/2014/main" id="{3A58B27E-A777-A54D-AD39-976E8EEBAC4A}"/>
                  </a:ext>
                </a:extLst>
              </p:cNvPr>
              <p:cNvSpPr/>
              <p:nvPr/>
            </p:nvSpPr>
            <p:spPr>
              <a:xfrm>
                <a:off x="5151715" y="4083881"/>
                <a:ext cx="328612" cy="357188"/>
              </a:xfrm>
              <a:prstGeom prst="star5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32CBACA-CF22-1447-B00E-03D4AF804A52}"/>
                </a:ext>
              </a:extLst>
            </p:cNvPr>
            <p:cNvSpPr/>
            <p:nvPr/>
          </p:nvSpPr>
          <p:spPr>
            <a:xfrm>
              <a:off x="6082985" y="1482978"/>
              <a:ext cx="14559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Review Order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BEBECD2-7BDA-AA4B-A11C-738DDCF8422D}"/>
                </a:ext>
              </a:extLst>
            </p:cNvPr>
            <p:cNvSpPr/>
            <p:nvPr/>
          </p:nvSpPr>
          <p:spPr>
            <a:xfrm>
              <a:off x="6096000" y="9838003"/>
              <a:ext cx="1609860" cy="5419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Review completed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E173B2F-CFC3-FD47-BDD6-3AC8F2056395}"/>
                </a:ext>
              </a:extLst>
            </p:cNvPr>
            <p:cNvSpPr txBox="1"/>
            <p:nvPr/>
          </p:nvSpPr>
          <p:spPr>
            <a:xfrm>
              <a:off x="5125606" y="8915089"/>
              <a:ext cx="1835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One word Review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DBF3924-3943-CF49-BB84-C94E5802727F}"/>
                </a:ext>
              </a:extLst>
            </p:cNvPr>
            <p:cNvSpPr/>
            <p:nvPr/>
          </p:nvSpPr>
          <p:spPr>
            <a:xfrm>
              <a:off x="5190005" y="9301103"/>
              <a:ext cx="3204003" cy="4511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97880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43828F98-A24B-7449-AC6C-0459E6F4FDDA}"/>
              </a:ext>
            </a:extLst>
          </p:cNvPr>
          <p:cNvGrpSpPr/>
          <p:nvPr/>
        </p:nvGrpSpPr>
        <p:grpSpPr>
          <a:xfrm rot="16200000">
            <a:off x="4353536" y="-1947672"/>
            <a:ext cx="4362752" cy="10753344"/>
            <a:chOff x="4724398" y="1036664"/>
            <a:chExt cx="4362752" cy="11016113"/>
          </a:xfrm>
        </p:grpSpPr>
        <p:pic>
          <p:nvPicPr>
            <p:cNvPr id="4" name="Picture 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CC21AFC-75C2-A246-BE81-12EE821638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081" t="12092" r="32174" b="8880"/>
            <a:stretch/>
          </p:blipFill>
          <p:spPr>
            <a:xfrm>
              <a:off x="4724398" y="1036664"/>
              <a:ext cx="4362752" cy="1101611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36AE5BD-4764-FA48-AD70-570BC1492AC6}"/>
                </a:ext>
              </a:extLst>
            </p:cNvPr>
            <p:cNvSpPr/>
            <p:nvPr/>
          </p:nvSpPr>
          <p:spPr>
            <a:xfrm>
              <a:off x="6082985" y="1482978"/>
              <a:ext cx="16207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Add/Edit Menu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44380AB-3EAD-F24F-894B-99FB18972653}"/>
                </a:ext>
              </a:extLst>
            </p:cNvPr>
            <p:cNvCxnSpPr>
              <a:cxnSpLocks/>
            </p:cNvCxnSpPr>
            <p:nvPr/>
          </p:nvCxnSpPr>
          <p:spPr>
            <a:xfrm>
              <a:off x="5186448" y="2104532"/>
              <a:ext cx="332890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ABD528-1653-BA4F-AEFA-63C9A6FD7A99}"/>
                </a:ext>
              </a:extLst>
            </p:cNvPr>
            <p:cNvSpPr txBox="1"/>
            <p:nvPr/>
          </p:nvSpPr>
          <p:spPr>
            <a:xfrm>
              <a:off x="5088456" y="1890107"/>
              <a:ext cx="1223605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50" dirty="0"/>
                <a:t>Menu Item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FB706E-7330-0C4F-BBD1-D13CDBEB94D7}"/>
                </a:ext>
              </a:extLst>
            </p:cNvPr>
            <p:cNvSpPr txBox="1"/>
            <p:nvPr/>
          </p:nvSpPr>
          <p:spPr>
            <a:xfrm>
              <a:off x="5088456" y="3171680"/>
              <a:ext cx="1223605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50" dirty="0"/>
                <a:t>Dish Name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9255A9-0327-0242-8907-ED023A269F44}"/>
                </a:ext>
              </a:extLst>
            </p:cNvPr>
            <p:cNvSpPr/>
            <p:nvPr/>
          </p:nvSpPr>
          <p:spPr>
            <a:xfrm>
              <a:off x="5186448" y="3456373"/>
              <a:ext cx="3200315" cy="25838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DCA7D7-DEE3-584A-9DCB-83286D36504E}"/>
                </a:ext>
              </a:extLst>
            </p:cNvPr>
            <p:cNvSpPr txBox="1"/>
            <p:nvPr/>
          </p:nvSpPr>
          <p:spPr>
            <a:xfrm>
              <a:off x="5088456" y="4236105"/>
              <a:ext cx="1223605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50" dirty="0"/>
                <a:t>Measurement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1855408-6538-614A-A977-171FA0EBEF23}"/>
                </a:ext>
              </a:extLst>
            </p:cNvPr>
            <p:cNvSpPr/>
            <p:nvPr/>
          </p:nvSpPr>
          <p:spPr>
            <a:xfrm>
              <a:off x="5186448" y="4520798"/>
              <a:ext cx="1357227" cy="25838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9F44B9-D7A7-F646-B89F-33E97F128812}"/>
                </a:ext>
              </a:extLst>
            </p:cNvPr>
            <p:cNvSpPr txBox="1"/>
            <p:nvPr/>
          </p:nvSpPr>
          <p:spPr>
            <a:xfrm>
              <a:off x="5088456" y="4850021"/>
              <a:ext cx="1485815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50" dirty="0"/>
                <a:t>Measurement Type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BD5FB5B-D994-0043-A2FA-CBD5CE3BEC67}"/>
                </a:ext>
              </a:extLst>
            </p:cNvPr>
            <p:cNvSpPr/>
            <p:nvPr/>
          </p:nvSpPr>
          <p:spPr>
            <a:xfrm>
              <a:off x="5152749" y="5142303"/>
              <a:ext cx="1357227" cy="2583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53FCD6C-6F1C-7343-8F32-FDA57712B386}"/>
                </a:ext>
              </a:extLst>
            </p:cNvPr>
            <p:cNvSpPr txBox="1"/>
            <p:nvPr/>
          </p:nvSpPr>
          <p:spPr>
            <a:xfrm>
              <a:off x="5088456" y="3709095"/>
              <a:ext cx="1223605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50" dirty="0"/>
                <a:t>Dish type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7B5F2AD-531C-4E47-9E0D-7E63C2AAE1FD}"/>
                </a:ext>
              </a:extLst>
            </p:cNvPr>
            <p:cNvSpPr/>
            <p:nvPr/>
          </p:nvSpPr>
          <p:spPr>
            <a:xfrm>
              <a:off x="5186448" y="3993789"/>
              <a:ext cx="3200315" cy="2671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339171B-CE5F-9343-BF15-FF276527B737}"/>
                </a:ext>
              </a:extLst>
            </p:cNvPr>
            <p:cNvSpPr txBox="1"/>
            <p:nvPr/>
          </p:nvSpPr>
          <p:spPr>
            <a:xfrm>
              <a:off x="5088456" y="5937219"/>
              <a:ext cx="1485815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50" dirty="0"/>
                <a:t>Order Delivery Time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E0B35A8-73C0-9B4A-B6DD-401FDCEC0804}"/>
                </a:ext>
              </a:extLst>
            </p:cNvPr>
            <p:cNvSpPr/>
            <p:nvPr/>
          </p:nvSpPr>
          <p:spPr>
            <a:xfrm>
              <a:off x="5176556" y="6213700"/>
              <a:ext cx="1357227" cy="25838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9E1B169-F5C7-9446-80F6-6950F67DC29E}"/>
                </a:ext>
              </a:extLst>
            </p:cNvPr>
            <p:cNvSpPr txBox="1"/>
            <p:nvPr/>
          </p:nvSpPr>
          <p:spPr>
            <a:xfrm>
              <a:off x="5112264" y="6546823"/>
              <a:ext cx="1774311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50" dirty="0"/>
                <a:t>Place Order by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4A8F15D-4288-2442-BD8B-36D8CBF767E7}"/>
                </a:ext>
              </a:extLst>
            </p:cNvPr>
            <p:cNvSpPr/>
            <p:nvPr/>
          </p:nvSpPr>
          <p:spPr>
            <a:xfrm>
              <a:off x="5176557" y="6839105"/>
              <a:ext cx="1357227" cy="25838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0B807B9-63A4-A34F-8498-2BE0A273C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86753" y="6113631"/>
              <a:ext cx="399704" cy="422275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DE131BF1-B638-1E42-9216-5A660E576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84433" y="6764088"/>
              <a:ext cx="399704" cy="422275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72F7742-959A-9140-8CBC-5E67E0E02ECD}"/>
                </a:ext>
              </a:extLst>
            </p:cNvPr>
            <p:cNvSpPr txBox="1"/>
            <p:nvPr/>
          </p:nvSpPr>
          <p:spPr>
            <a:xfrm>
              <a:off x="5122155" y="8802894"/>
              <a:ext cx="1774311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50" dirty="0"/>
                <a:t>Tags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B70B24D-5EB5-4D47-908F-9EC26F7579C0}"/>
                </a:ext>
              </a:extLst>
            </p:cNvPr>
            <p:cNvSpPr/>
            <p:nvPr/>
          </p:nvSpPr>
          <p:spPr>
            <a:xfrm>
              <a:off x="5186448" y="9095176"/>
              <a:ext cx="3328902" cy="40005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Chevron 48">
              <a:extLst>
                <a:ext uri="{FF2B5EF4-FFF2-40B4-BE49-F238E27FC236}">
                  <a16:creationId xmlns:a16="http://schemas.microsoft.com/office/drawing/2014/main" id="{701A6C8E-8354-624A-9842-A87DAB797F50}"/>
                </a:ext>
              </a:extLst>
            </p:cNvPr>
            <p:cNvSpPr/>
            <p:nvPr/>
          </p:nvSpPr>
          <p:spPr>
            <a:xfrm rot="5400000">
              <a:off x="8151305" y="4033048"/>
              <a:ext cx="242316" cy="228600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0" name="Chevron 49">
              <a:extLst>
                <a:ext uri="{FF2B5EF4-FFF2-40B4-BE49-F238E27FC236}">
                  <a16:creationId xmlns:a16="http://schemas.microsoft.com/office/drawing/2014/main" id="{82AB1794-DCC9-3B47-BA99-047A779A1E72}"/>
                </a:ext>
              </a:extLst>
            </p:cNvPr>
            <p:cNvSpPr/>
            <p:nvPr/>
          </p:nvSpPr>
          <p:spPr>
            <a:xfrm rot="5400000">
              <a:off x="6274518" y="5165160"/>
              <a:ext cx="242316" cy="228600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B9E37DC-7358-6648-B425-402B34A4E46D}"/>
                </a:ext>
              </a:extLst>
            </p:cNvPr>
            <p:cNvSpPr txBox="1"/>
            <p:nvPr/>
          </p:nvSpPr>
          <p:spPr>
            <a:xfrm>
              <a:off x="5112264" y="2245636"/>
              <a:ext cx="22114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Chicken 65  (6 pieces)</a:t>
              </a:r>
            </a:p>
            <a:p>
              <a:r>
                <a:rPr lang="en-US" dirty="0"/>
                <a:t>White Rice (3 Cups)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A734FB9-E2FE-EE4A-BC75-E050995828B9}"/>
                </a:ext>
              </a:extLst>
            </p:cNvPr>
            <p:cNvCxnSpPr>
              <a:cxnSpLocks/>
            </p:cNvCxnSpPr>
            <p:nvPr/>
          </p:nvCxnSpPr>
          <p:spPr>
            <a:xfrm>
              <a:off x="5155763" y="5915060"/>
              <a:ext cx="332890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99395B9-9131-4147-932C-241CC4B43D2A}"/>
                </a:ext>
              </a:extLst>
            </p:cNvPr>
            <p:cNvSpPr txBox="1"/>
            <p:nvPr/>
          </p:nvSpPr>
          <p:spPr>
            <a:xfrm>
              <a:off x="5057771" y="5700635"/>
              <a:ext cx="1828804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50" dirty="0"/>
                <a:t>Meal Rates &amp; Timelines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E551E87-C8CD-6F46-9D31-7720D5421ACC}"/>
                </a:ext>
              </a:extLst>
            </p:cNvPr>
            <p:cNvSpPr txBox="1"/>
            <p:nvPr/>
          </p:nvSpPr>
          <p:spPr>
            <a:xfrm>
              <a:off x="5146482" y="8185628"/>
              <a:ext cx="1485815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50" dirty="0"/>
                <a:t>Rate Per meal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38D0AA9-B3BE-B340-9FEE-FC2975837FC9}"/>
                </a:ext>
              </a:extLst>
            </p:cNvPr>
            <p:cNvSpPr/>
            <p:nvPr/>
          </p:nvSpPr>
          <p:spPr>
            <a:xfrm>
              <a:off x="5234582" y="8462109"/>
              <a:ext cx="1357227" cy="25838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1BF5EF0-106B-F14E-946D-4B9E1B35018A}"/>
                </a:ext>
              </a:extLst>
            </p:cNvPr>
            <p:cNvSpPr txBox="1"/>
            <p:nvPr/>
          </p:nvSpPr>
          <p:spPr>
            <a:xfrm>
              <a:off x="5098618" y="7369430"/>
              <a:ext cx="1485815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50" dirty="0"/>
                <a:t>Available meal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155B4F4-9174-A44B-8541-FE4CC557282D}"/>
                </a:ext>
              </a:extLst>
            </p:cNvPr>
            <p:cNvSpPr/>
            <p:nvPr/>
          </p:nvSpPr>
          <p:spPr>
            <a:xfrm>
              <a:off x="5186718" y="7645911"/>
              <a:ext cx="1357227" cy="25838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EA062532-7251-C741-8E1F-C53E74B46DDA}"/>
                </a:ext>
              </a:extLst>
            </p:cNvPr>
            <p:cNvSpPr/>
            <p:nvPr/>
          </p:nvSpPr>
          <p:spPr>
            <a:xfrm>
              <a:off x="5234582" y="9828803"/>
              <a:ext cx="1514475" cy="44880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Add Meal</a:t>
              </a:r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2A3F5018-D7AF-B745-93AA-0868E9972FB3}"/>
                </a:ext>
              </a:extLst>
            </p:cNvPr>
            <p:cNvSpPr/>
            <p:nvPr/>
          </p:nvSpPr>
          <p:spPr>
            <a:xfrm>
              <a:off x="6911983" y="9812818"/>
              <a:ext cx="1514054" cy="46478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Cancel Meal</a:t>
              </a:r>
            </a:p>
          </p:txBody>
        </p:sp>
        <p:pic>
          <p:nvPicPr>
            <p:cNvPr id="65" name="Graphic 64" descr="Pencil">
              <a:extLst>
                <a:ext uri="{FF2B5EF4-FFF2-40B4-BE49-F238E27FC236}">
                  <a16:creationId xmlns:a16="http://schemas.microsoft.com/office/drawing/2014/main" id="{F97EADB5-8402-694F-B570-578DB46E0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2494" y="2311435"/>
              <a:ext cx="219075" cy="219075"/>
            </a:xfrm>
            <a:prstGeom prst="rect">
              <a:avLst/>
            </a:prstGeom>
          </p:spPr>
        </p:pic>
        <p:pic>
          <p:nvPicPr>
            <p:cNvPr id="67" name="Graphic 66" descr="Close">
              <a:extLst>
                <a:ext uri="{FF2B5EF4-FFF2-40B4-BE49-F238E27FC236}">
                  <a16:creationId xmlns:a16="http://schemas.microsoft.com/office/drawing/2014/main" id="{AE96E54C-D6DC-3441-9817-675901E2B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810188" y="2268264"/>
              <a:ext cx="262246" cy="262246"/>
            </a:xfrm>
            <a:prstGeom prst="rect">
              <a:avLst/>
            </a:prstGeom>
          </p:spPr>
        </p:pic>
        <p:pic>
          <p:nvPicPr>
            <p:cNvPr id="69" name="Graphic 68" descr="Add">
              <a:extLst>
                <a:ext uri="{FF2B5EF4-FFF2-40B4-BE49-F238E27FC236}">
                  <a16:creationId xmlns:a16="http://schemas.microsoft.com/office/drawing/2014/main" id="{D14C0EFF-9C20-C845-9834-770CA0B70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78152" y="1732305"/>
              <a:ext cx="388621" cy="388621"/>
            </a:xfrm>
            <a:prstGeom prst="rect">
              <a:avLst/>
            </a:prstGeom>
          </p:spPr>
        </p:pic>
        <p:pic>
          <p:nvPicPr>
            <p:cNvPr id="72" name="Graphic 71" descr="Pencil">
              <a:extLst>
                <a:ext uri="{FF2B5EF4-FFF2-40B4-BE49-F238E27FC236}">
                  <a16:creationId xmlns:a16="http://schemas.microsoft.com/office/drawing/2014/main" id="{CC575FCC-4405-6948-907B-ABEC0217B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59155" y="2592424"/>
              <a:ext cx="219075" cy="219075"/>
            </a:xfrm>
            <a:prstGeom prst="rect">
              <a:avLst/>
            </a:prstGeom>
          </p:spPr>
        </p:pic>
        <p:pic>
          <p:nvPicPr>
            <p:cNvPr id="73" name="Graphic 72" descr="Close">
              <a:extLst>
                <a:ext uri="{FF2B5EF4-FFF2-40B4-BE49-F238E27FC236}">
                  <a16:creationId xmlns:a16="http://schemas.microsoft.com/office/drawing/2014/main" id="{117E2AE3-7EDE-9C4B-8414-9BA732D3B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62561" y="2592117"/>
              <a:ext cx="262246" cy="262246"/>
            </a:xfrm>
            <a:prstGeom prst="rect">
              <a:avLst/>
            </a:prstGeom>
          </p:spPr>
        </p:pic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BA846C17-1A44-5745-A2B7-9F92FE7D53E6}"/>
                </a:ext>
              </a:extLst>
            </p:cNvPr>
            <p:cNvSpPr/>
            <p:nvPr/>
          </p:nvSpPr>
          <p:spPr>
            <a:xfrm>
              <a:off x="6911772" y="5035649"/>
              <a:ext cx="1514475" cy="44880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Save Item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8987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97</Words>
  <Application>Microsoft Macintosh PowerPoint</Application>
  <PresentationFormat>Widescreen</PresentationFormat>
  <Paragraphs>40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SarathBabu Ravibabu</dc:creator>
  <cp:lastModifiedBy>SarathBabu Ravibabu</cp:lastModifiedBy>
  <cp:revision>12</cp:revision>
  <dcterms:created xsi:type="dcterms:W3CDTF">2019-12-03T09:29:47Z</dcterms:created>
  <dcterms:modified xsi:type="dcterms:W3CDTF">2019-12-03T11:39:16Z</dcterms:modified>
</cp:coreProperties>
</file>